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1DACCA-D2E4-4EFA-8185-6677428E4AA2}" v="2" dt="2019-11-13T20:49:51.9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1C4E0-3804-46DA-9F59-0EE485667E65}" type="datetimeFigureOut">
              <a:rPr lang="en-US" smtClean="0"/>
              <a:t>11/14/19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4B5A0-2E80-4714-9246-E9293989D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201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1C4E0-3804-46DA-9F59-0EE485667E65}" type="datetimeFigureOut">
              <a:rPr lang="en-US" smtClean="0"/>
              <a:t>11/14/19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4B5A0-2E80-4714-9246-E9293989D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2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1C4E0-3804-46DA-9F59-0EE485667E65}" type="datetimeFigureOut">
              <a:rPr lang="en-US" smtClean="0"/>
              <a:t>11/14/19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4B5A0-2E80-4714-9246-E9293989D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18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1C4E0-3804-46DA-9F59-0EE485667E65}" type="datetimeFigureOut">
              <a:rPr lang="en-US" smtClean="0"/>
              <a:t>11/14/19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4B5A0-2E80-4714-9246-E9293989D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37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1C4E0-3804-46DA-9F59-0EE485667E65}" type="datetimeFigureOut">
              <a:rPr lang="en-US" smtClean="0"/>
              <a:t>11/14/19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4B5A0-2E80-4714-9246-E9293989D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767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1C4E0-3804-46DA-9F59-0EE485667E65}" type="datetimeFigureOut">
              <a:rPr lang="en-US" smtClean="0"/>
              <a:t>11/14/19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4B5A0-2E80-4714-9246-E9293989D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1C4E0-3804-46DA-9F59-0EE485667E65}" type="datetimeFigureOut">
              <a:rPr lang="en-US" smtClean="0"/>
              <a:t>11/14/19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4B5A0-2E80-4714-9246-E9293989D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28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1C4E0-3804-46DA-9F59-0EE485667E65}" type="datetimeFigureOut">
              <a:rPr lang="en-US" smtClean="0"/>
              <a:t>11/14/19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4B5A0-2E80-4714-9246-E9293989D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582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1C4E0-3804-46DA-9F59-0EE485667E65}" type="datetimeFigureOut">
              <a:rPr lang="en-US" smtClean="0"/>
              <a:t>11/14/19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4B5A0-2E80-4714-9246-E9293989D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41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1C4E0-3804-46DA-9F59-0EE485667E65}" type="datetimeFigureOut">
              <a:rPr lang="en-US" smtClean="0"/>
              <a:t>11/14/19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4B5A0-2E80-4714-9246-E9293989D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4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1C4E0-3804-46DA-9F59-0EE485667E65}" type="datetimeFigureOut">
              <a:rPr lang="en-US" smtClean="0"/>
              <a:t>11/14/19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4B5A0-2E80-4714-9246-E9293989D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2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1C4E0-3804-46DA-9F59-0EE485667E65}" type="datetimeFigureOut">
              <a:rPr lang="en-US" smtClean="0"/>
              <a:t>11/14/19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4B5A0-2E80-4714-9246-E9293989D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07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Food Chain Answer Keys: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Who eats whom?</a:t>
            </a:r>
          </a:p>
        </p:txBody>
      </p:sp>
    </p:spTree>
    <p:extLst>
      <p:ext uri="{BB962C8B-B14F-4D97-AF65-F5344CB8AC3E}">
        <p14:creationId xmlns:p14="http://schemas.microsoft.com/office/powerpoint/2010/main" val="3829425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75842" y="492461"/>
            <a:ext cx="6514283" cy="60530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Ocean Food Chain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327317" y="1853443"/>
            <a:ext cx="870257" cy="48939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5352732" y="1865848"/>
            <a:ext cx="870257" cy="48939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8638759" y="1865848"/>
            <a:ext cx="870257" cy="48939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017" y="1201594"/>
            <a:ext cx="1968905" cy="18179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328" y="1213998"/>
            <a:ext cx="2023089" cy="17930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304" y="1201594"/>
            <a:ext cx="2283701" cy="17930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8467" y="1097769"/>
            <a:ext cx="2354335" cy="1896921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530718" y="3521914"/>
            <a:ext cx="6514283" cy="6053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Forest Food Chain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2264922" y="5089372"/>
            <a:ext cx="870257" cy="48939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5537905" y="5089372"/>
            <a:ext cx="870257" cy="48939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8934973" y="5089372"/>
            <a:ext cx="870257" cy="48939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258" y="4519484"/>
            <a:ext cx="1818514" cy="162917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3533" y="4415348"/>
            <a:ext cx="1886447" cy="183744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3773" y="4553260"/>
            <a:ext cx="1973275" cy="156161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60841" y="4347775"/>
            <a:ext cx="1244958" cy="197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52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41121" y="504866"/>
            <a:ext cx="6514283" cy="60530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Tundra Food Chain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327317" y="1853443"/>
            <a:ext cx="870257" cy="48939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5352732" y="1865848"/>
            <a:ext cx="870257" cy="48939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8638759" y="1865848"/>
            <a:ext cx="870257" cy="48939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841121" y="3452456"/>
            <a:ext cx="6514283" cy="6053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Desert Food Chain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2492596" y="4813438"/>
            <a:ext cx="870257" cy="48939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5518011" y="4825843"/>
            <a:ext cx="870257" cy="48939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8804038" y="4825843"/>
            <a:ext cx="870257" cy="48939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710624" y="1051972"/>
            <a:ext cx="1477384" cy="2305796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3333857" y="1340155"/>
            <a:ext cx="1882591" cy="154078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6359273" y="1051972"/>
            <a:ext cx="2140177" cy="2310825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5"/>
          <a:stretch>
            <a:fillRect/>
          </a:stretch>
        </p:blipFill>
        <p:spPr>
          <a:xfrm>
            <a:off x="9642275" y="1051972"/>
            <a:ext cx="1360274" cy="22475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489" y="4200572"/>
            <a:ext cx="2227885" cy="17362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94373" y="4200572"/>
            <a:ext cx="2178675" cy="171512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515DE41-7BA6-48D8-880E-C8BD1FC681D7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3484083" y="4191206"/>
            <a:ext cx="1938203" cy="17787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2664005-AF6C-45C5-8F4D-0CDCE0560F1D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6483993" y="4191205"/>
            <a:ext cx="2199967" cy="176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56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41121" y="504866"/>
            <a:ext cx="6514283" cy="60530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Grasslands Food Chain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327317" y="1853443"/>
            <a:ext cx="870257" cy="48939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5352732" y="1865848"/>
            <a:ext cx="870257" cy="48939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8638759" y="1865848"/>
            <a:ext cx="870257" cy="48939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841121" y="3452456"/>
            <a:ext cx="6514283" cy="6053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Arctic Food Chain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2492596" y="4813438"/>
            <a:ext cx="870257" cy="48939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5518011" y="4825843"/>
            <a:ext cx="870257" cy="48939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8804038" y="4825843"/>
            <a:ext cx="870257" cy="48939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5812" y="1342950"/>
            <a:ext cx="2017576" cy="15351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010" y="1281805"/>
            <a:ext cx="1998953" cy="16574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9626" y="1292672"/>
            <a:ext cx="1871053" cy="16357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039" y="1306531"/>
            <a:ext cx="1851225" cy="16080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484" y="4211698"/>
            <a:ext cx="2172455" cy="16928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3155" y="4424601"/>
            <a:ext cx="1954553" cy="126706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09924" y="4211698"/>
            <a:ext cx="2195749" cy="167185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97889" y="4301851"/>
            <a:ext cx="2049093" cy="158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685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44747" y="403078"/>
            <a:ext cx="8286225" cy="60530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Pond Food Chain: Teacher Example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327316" y="1865844"/>
            <a:ext cx="870257" cy="48939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5352732" y="1865848"/>
            <a:ext cx="870257" cy="48939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8638759" y="1865848"/>
            <a:ext cx="870257" cy="48939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29" y="1426291"/>
            <a:ext cx="2096695" cy="136850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265" y="1283063"/>
            <a:ext cx="1977598" cy="165495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6818" y="1199375"/>
            <a:ext cx="2248111" cy="182233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846" y="1008386"/>
            <a:ext cx="2007388" cy="221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399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33</Words>
  <Application>Microsoft Macintosh PowerPoint</Application>
  <PresentationFormat>Widescreen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Food Chain Answer Keys:</vt:lpstr>
      <vt:lpstr>Ocean Food Chain</vt:lpstr>
      <vt:lpstr>Tundra Food Chain</vt:lpstr>
      <vt:lpstr>Grasslands Food Chain</vt:lpstr>
      <vt:lpstr>Pond Food Chain: Teacher 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Chain Answer Keys:</dc:title>
  <dc:creator>Kelly Richardson</dc:creator>
  <cp:lastModifiedBy>Garay, Dolores</cp:lastModifiedBy>
  <cp:revision>14</cp:revision>
  <dcterms:created xsi:type="dcterms:W3CDTF">2019-09-24T20:36:55Z</dcterms:created>
  <dcterms:modified xsi:type="dcterms:W3CDTF">2019-11-14T19:28:20Z</dcterms:modified>
</cp:coreProperties>
</file>