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Aguirre" initials="SA" lastIdx="2" clrIdx="0">
    <p:extLst>
      <p:ext uri="{19B8F6BF-5375-455C-9EA6-DF929625EA0E}">
        <p15:presenceInfo xmlns:p15="http://schemas.microsoft.com/office/powerpoint/2012/main" userId="S::sarah.aguirre@utsa.edu::46016d7e-a9f8-45a8-aa33-7ed61718a1ec" providerId="AD"/>
      </p:ext>
    </p:extLst>
  </p:cmAuthor>
  <p:cmAuthor id="2" name="Garay, Dolores" initials="GD" lastIdx="2" clrIdx="1">
    <p:extLst>
      <p:ext uri="{19B8F6BF-5375-455C-9EA6-DF929625EA0E}">
        <p15:presenceInfo xmlns:p15="http://schemas.microsoft.com/office/powerpoint/2012/main" userId="S::dgaray@bcm.edu::5c3bdb71-6747-4d86-bee0-e390aa628f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/>
    <p:restoredTop sz="92857"/>
  </p:normalViewPr>
  <p:slideViewPr>
    <p:cSldViewPr snapToGrid="0">
      <p:cViewPr varScale="1">
        <p:scale>
          <a:sx n="109" d="100"/>
          <a:sy n="109" d="100"/>
        </p:scale>
        <p:origin x="20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76062E-BCA9-3642-9127-E69E9ACE9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6122"/>
              </p:ext>
            </p:extLst>
          </p:nvPr>
        </p:nvGraphicFramePr>
        <p:xfrm>
          <a:off x="400050" y="185737"/>
          <a:ext cx="11201400" cy="619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24477353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71890365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47476166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086988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8396209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1067533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16082874"/>
                    </a:ext>
                  </a:extLst>
                </a:gridCol>
              </a:tblGrid>
              <a:tr h="1328738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Pond Ecosystem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Question:</a:t>
                      </a:r>
                    </a:p>
                    <a:p>
                      <a:r>
                        <a:rPr lang="en-US" sz="16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Question: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Question: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Question: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Question: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 Interesting facts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578568"/>
                  </a:ext>
                </a:extLst>
              </a:tr>
              <a:tr h="780082">
                <a:tc>
                  <a:txBody>
                    <a:bodyPr/>
                    <a:lstStyle/>
                    <a:p>
                      <a:r>
                        <a:rPr lang="en-US" dirty="0"/>
                        <a:t>What we know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67157"/>
                  </a:ext>
                </a:extLst>
              </a:tr>
              <a:tr h="1020143">
                <a:tc>
                  <a:txBody>
                    <a:bodyPr/>
                    <a:lstStyle/>
                    <a:p>
                      <a:r>
                        <a:rPr lang="en-US" dirty="0"/>
                        <a:t>Resource 1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sz="1400" dirty="0"/>
                        <a:t>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04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Resource 2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526754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r>
                        <a:rPr lang="en-US" dirty="0"/>
                        <a:t>Resource 3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220647"/>
                  </a:ext>
                </a:extLst>
              </a:tr>
              <a:tr h="578483">
                <a:tc>
                  <a:txBody>
                    <a:bodyPr/>
                    <a:lstStyle/>
                    <a:p>
                      <a:r>
                        <a:rPr lang="en-US" dirty="0"/>
                        <a:t>Resource 4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921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76062E-BCA9-3642-9127-E69E9ACE9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08993"/>
              </p:ext>
            </p:extLst>
          </p:nvPr>
        </p:nvGraphicFramePr>
        <p:xfrm>
          <a:off x="400050" y="185737"/>
          <a:ext cx="11201400" cy="6193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24477353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71890365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47476166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086988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8396209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1067533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16082874"/>
                    </a:ext>
                  </a:extLst>
                </a:gridCol>
              </a:tblGrid>
              <a:tr h="132873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i="1" dirty="0"/>
                        <a:t>Name of Ecosystem  and Group Members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 Interesting facts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578568"/>
                  </a:ext>
                </a:extLst>
              </a:tr>
              <a:tr h="780082">
                <a:tc>
                  <a:txBody>
                    <a:bodyPr/>
                    <a:lstStyle/>
                    <a:p>
                      <a:r>
                        <a:rPr lang="en-US" dirty="0"/>
                        <a:t>What we know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67157"/>
                  </a:ext>
                </a:extLst>
              </a:tr>
              <a:tr h="1020143">
                <a:tc>
                  <a:txBody>
                    <a:bodyPr/>
                    <a:lstStyle/>
                    <a:p>
                      <a:r>
                        <a:rPr lang="en-US" dirty="0"/>
                        <a:t>Resource 1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sz="1400" dirty="0"/>
                        <a:t>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04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Resource 2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526754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r>
                        <a:rPr lang="en-US" dirty="0"/>
                        <a:t>Resource 3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220647"/>
                  </a:ext>
                </a:extLst>
              </a:tr>
              <a:tr h="578483">
                <a:tc>
                  <a:txBody>
                    <a:bodyPr/>
                    <a:lstStyle/>
                    <a:p>
                      <a:r>
                        <a:rPr lang="en-US" dirty="0"/>
                        <a:t>Resource 4</a:t>
                      </a:r>
                    </a:p>
                    <a:p>
                      <a:r>
                        <a:rPr lang="en-US" sz="1400" dirty="0"/>
                        <a:t>(Record the title, author, website, 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921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79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136</Words>
  <Application>Microsoft Macintosh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Garay, Dolores</cp:lastModifiedBy>
  <cp:revision>11</cp:revision>
  <dcterms:modified xsi:type="dcterms:W3CDTF">2019-11-20T13:27:20Z</dcterms:modified>
</cp:coreProperties>
</file>