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9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0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6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6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6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6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5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7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3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5251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B7091A-7E9C-45E8-B4B8-831F07A25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7EE626-B530-46D6-8DFA-F7CCBAB9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6B9833-CCDE-4DEF-8D9C-0374880A5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2CC7F6-4DA9-40BE-9788-4ED6B0A85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098DBD-F19D-467D-BA4D-814BD652E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F6C70E-8448-40F4-8AFA-2E982338C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  <a:solidFill>
            <a:srgbClr val="6E5A3C"/>
          </a:solidFill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7B633D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ody of water in front of a lake&#10;&#10;Description automatically generated">
            <a:extLst>
              <a:ext uri="{FF2B5EF4-FFF2-40B4-BE49-F238E27FC236}">
                <a16:creationId xmlns:a16="http://schemas.microsoft.com/office/drawing/2014/main" id="{9F3DBB99-03B0-4740-B2BF-5BB3AFC3E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039" r="1" b="18427"/>
          <a:stretch/>
        </p:blipFill>
        <p:spPr>
          <a:xfrm>
            <a:off x="347206" y="199696"/>
            <a:ext cx="11367782" cy="6178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04ACB6-DAAA-D246-BF4F-C70C9D7235AB}"/>
              </a:ext>
            </a:extLst>
          </p:cNvPr>
          <p:cNvSpPr txBox="1"/>
          <p:nvPr/>
        </p:nvSpPr>
        <p:spPr>
          <a:xfrm>
            <a:off x="2081048" y="3244334"/>
            <a:ext cx="6873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Pond Ecosystems: Changes in a Food Chain</a:t>
            </a:r>
          </a:p>
        </p:txBody>
      </p:sp>
    </p:spTree>
    <p:extLst>
      <p:ext uri="{BB962C8B-B14F-4D97-AF65-F5344CB8AC3E}">
        <p14:creationId xmlns:p14="http://schemas.microsoft.com/office/powerpoint/2010/main" val="324113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accent1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E6FA2F-E4FF-8047-98FD-C7207AAFA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1346" y="-1379060"/>
            <a:ext cx="11538582" cy="805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38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accent1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F2645C-9B74-4249-A97D-F4F9AFC09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1182" y="-920532"/>
            <a:ext cx="10727502" cy="72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7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accent1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4ABA90-D8DB-3447-82B5-9C1C4E2AA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84901" y="-1070060"/>
            <a:ext cx="10296717" cy="769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9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accent1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9A32F-683A-1843-828E-C3DAF307A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5194" y="-802204"/>
            <a:ext cx="10104161" cy="78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04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MS Shell Dlg 2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Garay, Dolores</dc:creator>
  <cp:lastModifiedBy>Garay, Dolores</cp:lastModifiedBy>
  <cp:revision>2</cp:revision>
  <dcterms:created xsi:type="dcterms:W3CDTF">2019-11-13T17:46:58Z</dcterms:created>
  <dcterms:modified xsi:type="dcterms:W3CDTF">2019-11-13T17:56:11Z</dcterms:modified>
</cp:coreProperties>
</file>